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="" xmlns:p15="http://schemas.microsoft.com/office/powerpoint/2012/main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72E-2"/>
          <c:w val="0.93719668855266858"/>
          <c:h val="0.70064440538957595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12.850000000000012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198006656"/>
        <c:axId val="198008192"/>
      </c:barChart>
      <c:catAx>
        <c:axId val="198006656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98008192"/>
        <c:crosses val="autoZero"/>
        <c:auto val="1"/>
        <c:lblAlgn val="ctr"/>
        <c:lblOffset val="100"/>
      </c:catAx>
      <c:valAx>
        <c:axId val="198008192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9800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6866487892267887"/>
          <c:y val="0.90683553981338461"/>
          <c:w val="0.26284152391313625"/>
          <c:h val="9.3164460186615894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en-US" altLang="zh-CN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B2B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网络服务平台及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2033</Words>
  <Application>Microsoft Office PowerPoint</Application>
  <PresentationFormat>自定义</PresentationFormat>
  <Paragraphs>244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879</cp:revision>
  <dcterms:created xsi:type="dcterms:W3CDTF">2015-12-02T02:04:00Z</dcterms:created>
  <dcterms:modified xsi:type="dcterms:W3CDTF">2017-12-15T12:08:36Z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